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  <p:sldId id="351" r:id="rId91"/>
    <p:sldId id="352" r:id="rId92"/>
    <p:sldId id="353" r:id="rId93"/>
    <p:sldId id="354" r:id="rId94"/>
    <p:sldId id="355" r:id="rId95"/>
    <p:sldId id="356" r:id="rId96"/>
    <p:sldId id="357" r:id="rId97"/>
    <p:sldId id="358" r:id="rId98"/>
    <p:sldId id="359" r:id="rId99"/>
    <p:sldId id="360" r:id="rId100"/>
    <p:sldId id="361" r:id="rId101"/>
    <p:sldId id="362" r:id="rId102"/>
    <p:sldId id="363" r:id="rId103"/>
    <p:sldId id="364" r:id="rId104"/>
    <p:sldId id="365" r:id="rId105"/>
    <p:sldId id="366" r:id="rId106"/>
    <p:sldId id="367" r:id="rId107"/>
    <p:sldId id="368" r:id="rId10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0" autoAdjust="0"/>
  </p:normalViewPr>
  <p:slideViewPr>
    <p:cSldViewPr>
      <p:cViewPr varScale="1">
        <p:scale>
          <a:sx n="61" d="100"/>
          <a:sy n="61" d="100"/>
        </p:scale>
        <p:origin x="66" y="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6EF42-B2B8-4A02-97EE-88E989452FB2}" type="slidenum">
              <a:rPr lang="ko-KR" altLang="en-US" smtClean="0"/>
              <a:t>78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394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叫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nǎ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hóu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457246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鸡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04655846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5486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j</a:t>
            </a:r>
            <a:r>
              <a:rPr lang="en-US" altLang="ko-KR" sz="25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96705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狗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402907656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61512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g</a:t>
            </a:r>
            <a:r>
              <a:rPr lang="en-US" altLang="ko-KR" sz="22000" dirty="0" err="1">
                <a:ln>
                  <a:prstDash val="solid"/>
                </a:ln>
                <a:latin typeface="sasung"/>
                <a:ea typeface="+mn-ea"/>
              </a:rPr>
              <a:t>ǒ</a:t>
            </a:r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u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81508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猪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03492989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zh</a:t>
            </a:r>
            <a:r>
              <a:rPr lang="en-US" altLang="ko-KR" sz="25000" dirty="0" err="1">
                <a:ln>
                  <a:prstDash val="solid"/>
                </a:ln>
                <a:latin typeface="sasung"/>
                <a:ea typeface="+mn-ea"/>
              </a:rPr>
              <a:t>ū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21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国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104717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guó</a:t>
            </a:r>
            <a:endParaRPr lang="en-US" altLang="ko-KR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SimSun" panose="02010600030101010101" pitchFamily="2" charset="-122"/>
                <a:ea typeface="+mn-ea"/>
              </a:rPr>
              <a:t>人</a:t>
            </a:r>
            <a:endParaRPr lang="ko-KR" altLang="en-US" sz="28000" dirty="0">
              <a:ln>
                <a:prstDash val="solid"/>
              </a:ln>
              <a:latin typeface="SimSun" panose="02010600030101010101" pitchFamily="2" charset="-122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rén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韩国人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Hánguórén</a:t>
            </a:r>
            <a:endParaRPr lang="en-US" altLang="ko-KR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贵姓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guìxìng</a:t>
            </a:r>
            <a:endParaRPr lang="en-US" altLang="ko-KR" sz="96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美国人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95402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atin typeface="sasung" pitchFamily="2" charset="0"/>
              </a:rPr>
              <a:t>jiào</a:t>
            </a:r>
            <a:endParaRPr lang="ko-KR" altLang="en-US" sz="2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Měiguórén</a:t>
            </a:r>
            <a:endParaRPr lang="en-US" altLang="ko-KR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atin typeface="SimSun" pitchFamily="2" charset="-122"/>
              </a:rPr>
              <a:t>西班牙人</a:t>
            </a:r>
            <a:endParaRPr lang="ko-KR" altLang="en-US" sz="14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X</a:t>
            </a:r>
            <a:r>
              <a:rPr lang="en-US" altLang="ko-KR" sz="11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bānyárén</a:t>
            </a:r>
            <a:endParaRPr lang="en-US" altLang="ko-KR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日本人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Rìběnrén</a:t>
            </a:r>
            <a:endParaRPr lang="en-US" altLang="ko-KR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家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jiā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96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0209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有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4046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y</a:t>
            </a:r>
            <a:r>
              <a:rPr lang="en-US" altLang="ko-KR" sz="22000" dirty="0" err="1">
                <a:ln>
                  <a:prstDash val="solid"/>
                </a:ln>
                <a:latin typeface="sasung"/>
                <a:ea typeface="+mn-ea"/>
              </a:rPr>
              <a:t>ǒ</a:t>
            </a:r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u</a:t>
            </a:r>
            <a:r>
              <a:rPr lang="en-US" altLang="ko-KR" sz="2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几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什么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jǐ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口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k</a:t>
            </a:r>
            <a:r>
              <a:rPr lang="en-US" altLang="ko-KR" sz="22000" dirty="0" err="1">
                <a:ln>
                  <a:prstDash val="solid"/>
                </a:ln>
                <a:latin typeface="sasung"/>
                <a:ea typeface="+mn-ea"/>
              </a:rPr>
              <a:t>ǒ</a:t>
            </a:r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u</a:t>
            </a:r>
            <a:r>
              <a:rPr lang="en-US" altLang="ko-KR" sz="22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2000" dirty="0"/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爸爸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bàba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妈妈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māma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姐姐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239418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jiějie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和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atin typeface="sasung" pitchFamily="2" charset="0"/>
              </a:rPr>
              <a:t>shénme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hé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今年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j</a:t>
            </a:r>
            <a:r>
              <a:rPr lang="en-US" altLang="ko-KR" sz="19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nnián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多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duō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大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n>
                  <a:prstDash val="solid"/>
                </a:ln>
                <a:latin typeface="+mn-ea"/>
                <a:ea typeface="+mn-ea"/>
              </a:rPr>
              <a:t>d</a:t>
            </a:r>
            <a:r>
              <a:rPr lang="en-US" altLang="ko-KR" sz="28000" dirty="0" err="1">
                <a:ln>
                  <a:prstDash val="solid"/>
                </a:ln>
                <a:latin typeface="sasung" pitchFamily="2" charset="0"/>
                <a:ea typeface="+mn-ea"/>
              </a:rPr>
              <a:t>à</a:t>
            </a:r>
            <a:endParaRPr lang="en-US" altLang="ko-KR" sz="2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岁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suì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哥哥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名字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gēge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妹妹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mèimei</a:t>
            </a:r>
            <a:endParaRPr lang="en-US" altLang="ko-KR" sz="17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弟弟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dìdi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要</a:t>
            </a:r>
            <a:endParaRPr lang="en-US" altLang="ko-KR" sz="28000" i="1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1512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yào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个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5486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ge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年纪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míngzi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niánjì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爷爷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yéye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奶奶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nǎinai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姥爷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lǎoye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姥姥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lǎolao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0000" dirty="0">
                <a:ln>
                  <a:prstDash val="solid"/>
                </a:ln>
                <a:latin typeface="+mn-ea"/>
                <a:ea typeface="+mn-ea"/>
              </a:rPr>
              <a:t>上</a:t>
            </a:r>
            <a:endParaRPr lang="ko-KR" altLang="en-US" sz="30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是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shàng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年级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niánjí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高中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n>
                  <a:prstDash val="solid"/>
                </a:ln>
                <a:latin typeface="sasung" pitchFamily="2" charset="0"/>
                <a:ea typeface="+mn-ea"/>
              </a:rPr>
              <a:t>gāozhōng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小学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xiǎoxué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初中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31810518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ch</a:t>
            </a:r>
            <a:r>
              <a:rPr lang="en-US" altLang="ko-KR" sz="13000" dirty="0" err="1">
                <a:ln>
                  <a:prstDash val="solid"/>
                </a:ln>
                <a:latin typeface="sasung"/>
                <a:ea typeface="+mn-ea"/>
              </a:rPr>
              <a:t>ū</a:t>
            </a:r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zhōng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2295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大学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83487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atin typeface="sasung" pitchFamily="2" charset="0"/>
              </a:rPr>
              <a:t>shì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dàxué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6197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属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57112327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shǔ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58265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鼠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10823670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</a:rPr>
              <a:t>shǔ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18218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牛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51547550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niú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18870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虎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71059353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hǔ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24709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兔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16918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哪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tù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76591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龙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47724785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lóng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3052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蛇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84847716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n>
                  <a:prstDash val="solid"/>
                </a:ln>
                <a:latin typeface="sasung" pitchFamily="2" charset="0"/>
                <a:ea typeface="+mn-ea"/>
              </a:rPr>
              <a:t>shé</a:t>
            </a:r>
            <a:endParaRPr lang="ko-KR" altLang="en-US" sz="2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4288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/>
              <a:t>马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416079621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mǎ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3292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羊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33374726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yáng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68575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猴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442626727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각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136</Words>
  <Application>Microsoft Office PowerPoint</Application>
  <PresentationFormat>화면 슬라이드 쇼(4:3)</PresentationFormat>
  <Paragraphs>107</Paragraphs>
  <Slides>106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106</vt:i4>
      </vt:variant>
    </vt:vector>
  </HeadingPairs>
  <TitlesOfParts>
    <vt:vector size="113" baseType="lpstr">
      <vt:lpstr>sasung</vt:lpstr>
      <vt:lpstr>SimSun</vt:lpstr>
      <vt:lpstr>SimSun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109</cp:revision>
  <dcterms:created xsi:type="dcterms:W3CDTF">2017-07-04T02:57:39Z</dcterms:created>
  <dcterms:modified xsi:type="dcterms:W3CDTF">2022-01-25T01:17:27Z</dcterms:modified>
</cp:coreProperties>
</file>